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72" r:id="rId4"/>
    <p:sldId id="274" r:id="rId5"/>
    <p:sldId id="304" r:id="rId6"/>
    <p:sldId id="306" r:id="rId7"/>
    <p:sldId id="305" r:id="rId8"/>
    <p:sldId id="273" r:id="rId9"/>
    <p:sldId id="307" r:id="rId10"/>
    <p:sldId id="308" r:id="rId11"/>
    <p:sldId id="310" r:id="rId12"/>
    <p:sldId id="309" r:id="rId13"/>
    <p:sldId id="315" r:id="rId14"/>
    <p:sldId id="314" r:id="rId15"/>
    <p:sldId id="312" r:id="rId16"/>
    <p:sldId id="311" r:id="rId17"/>
    <p:sldId id="268" r:id="rId18"/>
    <p:sldId id="267" r:id="rId19"/>
    <p:sldId id="257" r:id="rId20"/>
    <p:sldId id="258" r:id="rId21"/>
    <p:sldId id="259" r:id="rId22"/>
    <p:sldId id="260" r:id="rId23"/>
    <p:sldId id="264" r:id="rId24"/>
    <p:sldId id="263" r:id="rId25"/>
    <p:sldId id="261" r:id="rId26"/>
    <p:sldId id="262" r:id="rId27"/>
    <p:sldId id="275" r:id="rId28"/>
    <p:sldId id="276" r:id="rId29"/>
    <p:sldId id="277" r:id="rId30"/>
    <p:sldId id="278" r:id="rId31"/>
    <p:sldId id="280" r:id="rId32"/>
    <p:sldId id="282" r:id="rId33"/>
    <p:sldId id="281" r:id="rId34"/>
    <p:sldId id="283" r:id="rId35"/>
    <p:sldId id="284" r:id="rId36"/>
    <p:sldId id="285" r:id="rId37"/>
    <p:sldId id="287" r:id="rId38"/>
    <p:sldId id="286" r:id="rId39"/>
    <p:sldId id="289" r:id="rId40"/>
    <p:sldId id="288" r:id="rId41"/>
    <p:sldId id="294" r:id="rId42"/>
    <p:sldId id="292" r:id="rId43"/>
    <p:sldId id="295" r:id="rId44"/>
    <p:sldId id="293" r:id="rId45"/>
    <p:sldId id="296" r:id="rId46"/>
    <p:sldId id="297" r:id="rId47"/>
    <p:sldId id="299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4" autoAdjust="0"/>
    <p:restoredTop sz="90781" autoAdjust="0"/>
  </p:normalViewPr>
  <p:slideViewPr>
    <p:cSldViewPr>
      <p:cViewPr>
        <p:scale>
          <a:sx n="100" d="100"/>
          <a:sy n="100" d="100"/>
        </p:scale>
        <p:origin x="-1005" y="-36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0674B68-DD21-4042-B0F4-7DEC5C8E1656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9736CDC-27D0-4F9A-8D10-CD75F574DE3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600" b="1" dirty="0" smtClean="0">
                <a:solidFill>
                  <a:srgbClr val="00B050"/>
                </a:solidFill>
                <a:cs typeface="B Badr" panose="00000400000000000000" pitchFamily="2" charset="-78"/>
              </a:rPr>
              <a:t>حتما مثال هایی که در طول ترم در کلاس حل شده اند را نیز مطالعه نمایید.</a:t>
            </a:r>
            <a:endParaRPr lang="en-US" sz="3600" b="1" dirty="0">
              <a:solidFill>
                <a:srgbClr val="00B050"/>
              </a:solidFill>
              <a:cs typeface="B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45408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0613"/>
            <a:ext cx="8786811" cy="233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63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8077200" cy="464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83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14450"/>
            <a:ext cx="9043988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171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25"/>
            <a:ext cx="77218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8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8001000" cy="148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761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463"/>
            <a:ext cx="8914651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13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382000" cy="170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95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5" y="2209800"/>
            <a:ext cx="76962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5" y="1379063"/>
            <a:ext cx="7924800" cy="67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47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64" y="1752600"/>
            <a:ext cx="8693178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32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8077200" cy="534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61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5488"/>
            <a:ext cx="8229600" cy="206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184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r" rtl="1"/>
            <a:r>
              <a:rPr lang="fa-IR" dirty="0" smtClean="0"/>
              <a:t>اصلاحیه: باند انتگرال بالا از 0 تا </a:t>
            </a:r>
            <a:r>
              <a:rPr lang="en-US" dirty="0" smtClean="0"/>
              <a:t>Z</a:t>
            </a:r>
            <a:r>
              <a:rPr lang="fa-IR" dirty="0" smtClean="0"/>
              <a:t> است.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2161"/>
            <a:ext cx="8629962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293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867026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337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869415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4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35765"/>
            <a:ext cx="859881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46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597714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134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0325"/>
            <a:ext cx="9022232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094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8077200" cy="178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823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077200" cy="597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172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76939"/>
            <a:ext cx="8077200" cy="62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740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49413"/>
            <a:ext cx="8229601" cy="250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60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8639173" cy="189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592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14525"/>
            <a:ext cx="8443104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559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8339"/>
            <a:ext cx="9134453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552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" y="1871663"/>
            <a:ext cx="8213035" cy="23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599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" y="1676400"/>
            <a:ext cx="7985591" cy="40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61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47825"/>
            <a:ext cx="8897292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093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861874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915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" y="1371600"/>
            <a:ext cx="8382000" cy="3877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022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463"/>
            <a:ext cx="9212964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959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5" y="1524001"/>
            <a:ext cx="816810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306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39182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9036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431959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938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944" y="1600200"/>
            <a:ext cx="9748344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848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020050" cy="47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060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71600"/>
            <a:ext cx="9035221" cy="411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796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7391400" cy="305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3666499"/>
            <a:ext cx="7898637" cy="766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593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1600"/>
            <a:ext cx="8473556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680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" y="1492251"/>
            <a:ext cx="8577470" cy="289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5495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7924800" cy="224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97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2125"/>
            <a:ext cx="879108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059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8998376" cy="266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65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8375"/>
            <a:ext cx="85746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24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467600" cy="449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41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03" y="1981200"/>
            <a:ext cx="8332304" cy="214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53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093765" cy="260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46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0863"/>
            <a:ext cx="8534400" cy="238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882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2960</TotalTime>
  <Words>29</Words>
  <Application>Microsoft Office PowerPoint</Application>
  <PresentationFormat>On-screen Show (4:3)</PresentationFormat>
  <Paragraphs>11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Clarity</vt:lpstr>
      <vt:lpstr>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Haeri</dc:creator>
  <cp:lastModifiedBy>Haeri</cp:lastModifiedBy>
  <cp:revision>21</cp:revision>
  <dcterms:created xsi:type="dcterms:W3CDTF">2016-06-15T23:25:26Z</dcterms:created>
  <dcterms:modified xsi:type="dcterms:W3CDTF">2018-06-23T10:12:30Z</dcterms:modified>
</cp:coreProperties>
</file>